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827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008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7090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573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6329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781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850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172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928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977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8176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01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50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34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222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779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927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6C91FC-CF1A-4CAC-B8CB-244EAC6A29BD}" type="datetimeFigureOut">
              <a:rPr lang="sr-Latn-RS" smtClean="0"/>
              <a:t>16.5.2020.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FA1C07-67E0-4057-AC17-09B3BF7736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972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C_ZUJ2DaY&amp;t=15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www.authorstream.com/Presentation/bongruja-4273776-hidrosfera-svetsk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challenge/07605448?challenge-id=9f33f97c-7dd8-4ea8-9844-785ea9c9296d_158965499656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c38ZPi2JadS1Zjb3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33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740115">
            <a:off x="8126362" y="663677"/>
            <a:ext cx="38296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Прво сам направио презентацију богату фотографијама. Потом у исту снимио и своју причу.</a:t>
            </a:r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554361" y="132736"/>
            <a:ext cx="1179871" cy="11798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9451258" y="5211097"/>
            <a:ext cx="1179871" cy="11798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67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591"/>
          <a:stretch/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1523" y="4793226"/>
            <a:ext cx="355436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Презентацију пребацио у видео формат.</a:t>
            </a:r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117691" y="4188543"/>
            <a:ext cx="1430593" cy="8406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6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31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2479" y="6263640"/>
            <a:ext cx="493776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 сам поставио на свој 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 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канал.</a:t>
            </a:r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 rot="10800000">
            <a:off x="6537960" y="5398831"/>
            <a:ext cx="1066800" cy="670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608812" y="2505669"/>
            <a:ext cx="5894930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Линк за видео: </a:t>
            </a:r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</a:t>
            </a:r>
            <a:r>
              <a:rPr lang="sr-Latn-RS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www.youtube.com/watch?v=lqC_ZUJ2DaY&amp;t=15s</a:t>
            </a:r>
            <a:endParaRPr lang="sr-Cyrl-R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546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889"/>
          <a:stretch/>
        </p:blipFill>
        <p:spPr>
          <a:xfrm>
            <a:off x="0" y="0"/>
            <a:ext cx="123120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" y="2712720"/>
            <a:ext cx="2514600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Презентацију, линк за видео лекцију и линкове ка бројним интересантним филмовима везаним за тему поставио сам у Гугл учионицу.</a:t>
            </a:r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0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348"/>
          <a:stretch/>
        </p:blipFill>
        <p:spPr>
          <a:xfrm>
            <a:off x="0" y="0"/>
            <a:ext cx="8023123" cy="4314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003"/>
          <a:stretch/>
        </p:blipFill>
        <p:spPr>
          <a:xfrm>
            <a:off x="5298822" y="3215149"/>
            <a:ext cx="6893179" cy="3642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378" y="4920706"/>
            <a:ext cx="4085304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Линк за видео сам поставио и на сајт који уређујем и чији сам аутор, а који ученици посећују и током редовне наставе.</a:t>
            </a:r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632" y="255151"/>
            <a:ext cx="3451122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Презентација је постављена и на сајту 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Authorstream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http://www.authorstream.com/Presentation/bongruja-4273776-hidrosfera-svetsko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</a:t>
            </a:r>
            <a:endParaRPr lang="sr-Latn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29979" r="13465" b="37366"/>
          <a:stretch/>
        </p:blipFill>
        <p:spPr>
          <a:xfrm>
            <a:off x="8458632" y="2157341"/>
            <a:ext cx="3374491" cy="10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670"/>
          <a:stretch/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2370" y="2651581"/>
            <a:ext cx="4602480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Направио сам Кахут квиз и поставио линк у Гугл учионици. Када су ученици одиграли, обновио сам трајање квиза (обзиром да је датумски ограничено) и поделио колегама путем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Фејсбука. Тренутно је квиз четврти пут покренут активан до 12. јуна 2020. и доступан на линку:</a:t>
            </a:r>
          </a:p>
          <a:p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kahoot.it/challenge/07605448?challenge-id=9f33f97c-7dd8-4ea8-9844-785ea9c9296d_1589654996568</a:t>
            </a:r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4754880" y="5272950"/>
            <a:ext cx="2948940" cy="5639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80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939"/>
          <a:stretch/>
        </p:blipFill>
        <p:spPr>
          <a:xfrm>
            <a:off x="0" y="-1"/>
            <a:ext cx="12224685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0516" y="3170903"/>
            <a:ext cx="4704736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Ученици сва три одељења 5. разреда су одиграли Кахут квиз да утврде градиво, али и као припрему за тест који је следио.</a:t>
            </a:r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2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215"/>
          <a:stretch/>
        </p:blipFill>
        <p:spPr>
          <a:xfrm>
            <a:off x="-1" y="0"/>
            <a:ext cx="1220497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8024" y="3428999"/>
            <a:ext cx="3067665" cy="317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крају, ученици су успешно урадили тест направљен у виду Гугл упитника који им је постављен у Гугл учионици. Линк ка тесту је: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forms.gle/c38ZPi2JadS1Zjb38</a:t>
            </a:r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2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83</TotalTime>
  <Words>201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Gruja</dc:creator>
  <cp:lastModifiedBy>Gruja</cp:lastModifiedBy>
  <cp:revision>9</cp:revision>
  <dcterms:created xsi:type="dcterms:W3CDTF">2020-05-16T18:13:56Z</dcterms:created>
  <dcterms:modified xsi:type="dcterms:W3CDTF">2020-05-16T20:01:52Z</dcterms:modified>
</cp:coreProperties>
</file>